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8" r:id="rId8"/>
    <p:sldId id="260" r:id="rId9"/>
    <p:sldId id="269" r:id="rId10"/>
    <p:sldId id="261" r:id="rId11"/>
    <p:sldId id="262" r:id="rId12"/>
    <p:sldId id="263" r:id="rId13"/>
    <p:sldId id="270" r:id="rId14"/>
    <p:sldId id="271" r:id="rId15"/>
    <p:sldId id="264" r:id="rId16"/>
    <p:sldId id="265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4"/>
    <p:restoredTop sz="96591"/>
  </p:normalViewPr>
  <p:slideViewPr>
    <p:cSldViewPr snapToGrid="0">
      <p:cViewPr varScale="1">
        <p:scale>
          <a:sx n="201" d="100"/>
          <a:sy n="201" d="100"/>
        </p:scale>
        <p:origin x="1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59D0-A7D3-7263-04E5-DBF108DC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C27E-8FE9-A9DC-C199-47DBD8541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EFC9-348B-15F9-AE37-6BBAD73A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5BEB-A78D-B4E6-257D-ED303D0F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6AF-9BE5-E9AA-EE24-E5F43DB1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FD45-1C4C-7162-D9D1-EF688F49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0F1D-E588-446C-67A3-10C68362A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3D8B-7212-D95D-A0A0-5EB20635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CDB-1AE6-6973-D8E4-E8801C85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9ABE-7672-15D0-0C5A-80F1A56B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4A121-680B-0767-58F4-0C3124467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6936A-27DF-81FD-9CBE-18FB18C02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5560-2551-126D-AC08-EA31FFF4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A491-CB06-C904-C72F-7F91A39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7E2F-77BE-9A85-6216-E281A8A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E276-444E-7C0B-C438-69D4B392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2998-3EF3-FEAB-DF85-8E26F8C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A310-AE90-9C65-8839-205844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FF9E-DB2C-9729-99BF-48C1378B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0CD4-C6A5-E185-C53C-FCF7F585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1DC0-B7BC-59D1-47D3-B9053BC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CAEA-99FE-0FF8-6187-9862A8B7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6133-ABD6-8B33-927A-1019D9D1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325A-03CF-440C-198B-019574D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BEDC-4072-316D-ED04-F901CDDC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29C7-AA7D-0766-9B01-04283A2F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7FB7-717E-11A3-FC21-0EC87F0DF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15B21-C2D7-3FB6-7B99-CF671AF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9EA6E-BB31-63E4-7EC3-53B818923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9C63E-259C-51C6-2EFB-DAE428CD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BB21C-F480-5349-E10B-B540D598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6E0C-1737-DD6A-0945-D86BFEC0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EAD2-803E-C1E8-0F8A-C8AFAB19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EA5C-B6AB-4E10-C2A2-6512ED948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23871-A3C1-EFE0-F684-50F1C2739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255C-6DA2-1ACE-FC7D-E3C4407F0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5CD16-94D5-F83C-D83A-89D45279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DBA35-F95D-96D7-C66E-67F0EC4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CB2FC-329A-B7FD-8A3F-2334E9B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BB-52E9-E4E1-7B0E-6FE3AD20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787F-29F9-8DC5-B681-B7BCE71B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8C7DD-7E82-68A4-CB16-1799B23F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92DF5-A624-6298-5565-B0037922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247D5-6B94-50FD-A240-A1D1D50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EB7FE-6062-83E4-66F5-19CE44EF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6853-E7AA-637F-233E-EF5358FA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CC8D-6692-1D40-6092-C250E835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10EE-AA79-9251-9241-73E18DCA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139D1-38A1-49F3-5005-11FEBC3A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A20F1-A648-721D-52B4-F285B7A8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E610-49C6-167E-EEBF-D16739B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9149-C05F-60C7-91B0-2CC6904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62D-71C8-9CB9-1017-965EFE87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9F6E6-F693-E248-4CA2-BE41087C5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319C-AD66-D7A9-01B9-F4EE5EEA4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54B0-1421-DB22-C04D-9B107E8F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8F0A4-17F1-AFEC-38AF-38EBAD6C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D08C-A6FF-0CE3-9F69-E73BDE1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5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F6845-895B-4FF5-77B6-24EBD7B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9627E-F3F9-604A-DA4F-F9E7CBEE8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9556-1B5D-6E3C-9A72-BE35B1BBB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71A58-70AE-9C45-8B71-AD8B3BA78DA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69B5-019E-552C-6FBF-2DD757698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3079-FCFF-2E46-BE84-9EF810CC8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8F7FE-59A8-4375-C95D-C7F31672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9" y="460819"/>
            <a:ext cx="7772400" cy="288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40EDA-A6DD-C2BB-4CA4-5796548F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9" y="3390940"/>
            <a:ext cx="7772400" cy="1811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142FB1-E4D3-B5D2-C3E3-EA479A6157FE}"/>
              </a:ext>
            </a:extLst>
          </p:cNvPr>
          <p:cNvCxnSpPr>
            <a:cxnSpLocks/>
          </p:cNvCxnSpPr>
          <p:nvPr/>
        </p:nvCxnSpPr>
        <p:spPr>
          <a:xfrm>
            <a:off x="479685" y="3356751"/>
            <a:ext cx="7710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8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E8E6F-8869-55EF-522B-8A61B400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5236"/>
            <a:ext cx="7772400" cy="58475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14804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696410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9487" y="4152476"/>
            <a:ext cx="34669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49338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20902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64021" y="5339446"/>
            <a:ext cx="34568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1B1C7A-C555-0F6F-6B51-48F8C55A6E3F}"/>
              </a:ext>
            </a:extLst>
          </p:cNvPr>
          <p:cNvSpPr/>
          <p:nvPr/>
        </p:nvSpPr>
        <p:spPr>
          <a:xfrm>
            <a:off x="6887421" y="5695964"/>
            <a:ext cx="697200" cy="590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8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0067B-6698-07C1-CA07-9AF65949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350"/>
            <a:ext cx="7772400" cy="5925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41686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711714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4564" y="4129520"/>
            <a:ext cx="32971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72294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13250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86977" y="5316490"/>
            <a:ext cx="342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1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A86BF-C279-378E-C710-CC82FE93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344"/>
            <a:ext cx="7772400" cy="621931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151929" y="6012325"/>
            <a:ext cx="440357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0A5FD-200D-82B6-68FD-FC1C71E4F7FE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B42ED-CF94-E08F-F17A-32E2E9E7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49" y="0"/>
            <a:ext cx="6086901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052549" y="6266325"/>
            <a:ext cx="1862351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90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59F33-EB6D-1640-00F2-4FB331D5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663004"/>
            <a:ext cx="7772400" cy="239083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965451" y="3954925"/>
            <a:ext cx="5689600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97027"/>
              </p:ext>
            </p:extLst>
          </p:nvPr>
        </p:nvGraphicFramePr>
        <p:xfrm>
          <a:off x="599327" y="551845"/>
          <a:ext cx="9186023" cy="463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470">
                  <a:extLst>
                    <a:ext uri="{9D8B030D-6E8A-4147-A177-3AD203B41FA5}">
                      <a16:colId xmlns:a16="http://schemas.microsoft.com/office/drawing/2014/main" val="1632606097"/>
                    </a:ext>
                  </a:extLst>
                </a:gridCol>
                <a:gridCol w="22154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2729433">
                  <a:extLst>
                    <a:ext uri="{9D8B030D-6E8A-4147-A177-3AD203B41FA5}">
                      <a16:colId xmlns:a16="http://schemas.microsoft.com/office/drawing/2014/main" val="11844217"/>
                    </a:ext>
                  </a:extLst>
                </a:gridCol>
                <a:gridCol w="2025650">
                  <a:extLst>
                    <a:ext uri="{9D8B030D-6E8A-4147-A177-3AD203B41FA5}">
                      <a16:colId xmlns:a16="http://schemas.microsoft.com/office/drawing/2014/main" val="419176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PDBs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Set environment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2061815"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Oracle Database 19c</a:t>
                      </a:r>
                      <a:b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/u01/app/oracle/product/19</a:t>
                      </a:r>
                      <a:endParaRPr lang="en-US" b="0" i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21c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23ai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360D6FC-7381-5B4E-99E4-E63136947399}"/>
              </a:ext>
            </a:extLst>
          </p:cNvPr>
          <p:cNvGrpSpPr/>
          <p:nvPr/>
        </p:nvGrpSpPr>
        <p:grpSpPr>
          <a:xfrm>
            <a:off x="2953585" y="1061773"/>
            <a:ext cx="3689587" cy="1783276"/>
            <a:chOff x="2118792" y="924006"/>
            <a:chExt cx="3689587" cy="1783276"/>
          </a:xfrm>
        </p:grpSpPr>
        <p:pic>
          <p:nvPicPr>
            <p:cNvPr id="18" name="Picture Placeholder 25">
              <a:extLst>
                <a:ext uri="{FF2B5EF4-FFF2-40B4-BE49-F238E27FC236}">
                  <a16:creationId xmlns:a16="http://schemas.microsoft.com/office/drawing/2014/main" id="{E7C03975-69CB-FF04-7C22-F66D9DAE0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121412" y="2019682"/>
              <a:ext cx="687601" cy="687600"/>
            </a:xfrm>
            <a:prstGeom prst="rect">
              <a:avLst/>
            </a:prstGeom>
          </p:spPr>
        </p:pic>
        <p:pic>
          <p:nvPicPr>
            <p:cNvPr id="19" name="Picture Placeholder 21">
              <a:extLst>
                <a:ext uri="{FF2B5EF4-FFF2-40B4-BE49-F238E27FC236}">
                  <a16:creationId xmlns:a16="http://schemas.microsoft.com/office/drawing/2014/main" id="{F28D826E-DABC-8A30-26BE-502490A43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924006"/>
              <a:ext cx="681558" cy="681558"/>
            </a:xfrm>
            <a:prstGeom prst="rect">
              <a:avLst/>
            </a:prstGeom>
          </p:spPr>
        </p:pic>
        <p:pic>
          <p:nvPicPr>
            <p:cNvPr id="20" name="Picture Placeholder 27">
              <a:extLst>
                <a:ext uri="{FF2B5EF4-FFF2-40B4-BE49-F238E27FC236}">
                  <a16:creationId xmlns:a16="http://schemas.microsoft.com/office/drawing/2014/main" id="{8DF13847-6202-DCFD-685C-392D9F2E9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027430" y="2019682"/>
              <a:ext cx="687600" cy="68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CC29A-66E0-20E8-101F-DE66F44596C6}"/>
                </a:ext>
              </a:extLst>
            </p:cNvPr>
            <p:cNvSpPr txBox="1"/>
            <p:nvPr/>
          </p:nvSpPr>
          <p:spPr>
            <a:xfrm>
              <a:off x="2809013" y="10858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UPGR</a:t>
              </a:r>
            </a:p>
          </p:txBody>
        </p:sp>
        <p:pic>
          <p:nvPicPr>
            <p:cNvPr id="22" name="Picture Placeholder 21">
              <a:extLst>
                <a:ext uri="{FF2B5EF4-FFF2-40B4-BE49-F238E27FC236}">
                  <a16:creationId xmlns:a16="http://schemas.microsoft.com/office/drawing/2014/main" id="{4A3976A8-9B8F-5AC5-0826-E06230055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1487970"/>
              <a:ext cx="681558" cy="6815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F9C88B-003D-DCF5-C9D2-23C5077D4CEC}"/>
                </a:ext>
              </a:extLst>
            </p:cNvPr>
            <p:cNvSpPr txBox="1"/>
            <p:nvPr/>
          </p:nvSpPr>
          <p:spPr>
            <a:xfrm>
              <a:off x="2809013" y="163233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FTEX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A4625E-927F-3BB7-A540-C0420DB61D5A}"/>
                </a:ext>
              </a:extLst>
            </p:cNvPr>
            <p:cNvSpPr txBox="1"/>
            <p:nvPr/>
          </p:nvSpPr>
          <p:spPr>
            <a:xfrm>
              <a:off x="2800350" y="21788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CDB19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32906-DF94-508E-C847-547C20DAE4BD}"/>
                </a:ext>
              </a:extLst>
            </p:cNvPr>
            <p:cNvSpPr txBox="1"/>
            <p:nvPr/>
          </p:nvSpPr>
          <p:spPr>
            <a:xfrm>
              <a:off x="4701281" y="2181696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6D93D-5CAF-1BCD-EC59-55789B83D96D}"/>
              </a:ext>
            </a:extLst>
          </p:cNvPr>
          <p:cNvGrpSpPr/>
          <p:nvPr/>
        </p:nvGrpSpPr>
        <p:grpSpPr>
          <a:xfrm>
            <a:off x="2930372" y="3837588"/>
            <a:ext cx="4703702" cy="1216066"/>
            <a:chOff x="4008063" y="4931314"/>
            <a:chExt cx="4703702" cy="1216066"/>
          </a:xfrm>
        </p:grpSpPr>
        <p:pic>
          <p:nvPicPr>
            <p:cNvPr id="27" name="Picture Placeholder 25">
              <a:extLst>
                <a:ext uri="{FF2B5EF4-FFF2-40B4-BE49-F238E27FC236}">
                  <a16:creationId xmlns:a16="http://schemas.microsoft.com/office/drawing/2014/main" id="{850BCFBC-6079-C2B7-310F-8483725E1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4931314"/>
              <a:ext cx="687601" cy="687600"/>
            </a:xfrm>
            <a:prstGeom prst="rect">
              <a:avLst/>
            </a:prstGeom>
          </p:spPr>
        </p:pic>
        <p:pic>
          <p:nvPicPr>
            <p:cNvPr id="6" name="Picture Placeholder 25">
              <a:extLst>
                <a:ext uri="{FF2B5EF4-FFF2-40B4-BE49-F238E27FC236}">
                  <a16:creationId xmlns:a16="http://schemas.microsoft.com/office/drawing/2014/main" id="{5D09E570-A460-282A-08F8-F00D39EF8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5459780"/>
              <a:ext cx="687601" cy="687600"/>
            </a:xfrm>
            <a:prstGeom prst="rect">
              <a:avLst/>
            </a:prstGeom>
          </p:spPr>
        </p:pic>
        <p:pic>
          <p:nvPicPr>
            <p:cNvPr id="9" name="Picture Placeholder 27">
              <a:extLst>
                <a:ext uri="{FF2B5EF4-FFF2-40B4-BE49-F238E27FC236}">
                  <a16:creationId xmlns:a16="http://schemas.microsoft.com/office/drawing/2014/main" id="{186346D3-ADAE-CEB9-4D61-7BDA9B4B7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4081" y="5459780"/>
              <a:ext cx="687600" cy="687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A50DCB-00C3-2007-371F-E1962A55B248}"/>
                </a:ext>
              </a:extLst>
            </p:cNvPr>
            <p:cNvSpPr txBox="1"/>
            <p:nvPr/>
          </p:nvSpPr>
          <p:spPr>
            <a:xfrm>
              <a:off x="4695664" y="5072431"/>
              <a:ext cx="87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1F81F9-629D-F5BF-686C-899645CED6C2}"/>
                </a:ext>
              </a:extLst>
            </p:cNvPr>
            <p:cNvSpPr txBox="1"/>
            <p:nvPr/>
          </p:nvSpPr>
          <p:spPr>
            <a:xfrm>
              <a:off x="4687001" y="5618914"/>
              <a:ext cx="139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CDB23COM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90082-5971-0B47-7D0B-194C35CFACC3}"/>
                </a:ext>
              </a:extLst>
            </p:cNvPr>
            <p:cNvSpPr txBox="1"/>
            <p:nvPr/>
          </p:nvSpPr>
          <p:spPr>
            <a:xfrm>
              <a:off x="6587932" y="5621794"/>
              <a:ext cx="1079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YELLOW</a:t>
              </a:r>
            </a:p>
          </p:txBody>
        </p:sp>
        <p:pic>
          <p:nvPicPr>
            <p:cNvPr id="28" name="Picture Placeholder 27">
              <a:extLst>
                <a:ext uri="{FF2B5EF4-FFF2-40B4-BE49-F238E27FC236}">
                  <a16:creationId xmlns:a16="http://schemas.microsoft.com/office/drawing/2014/main" id="{F75618FC-B90A-2C58-3A6B-10CC5D57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3230" y="4931314"/>
              <a:ext cx="687600" cy="6876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08D05A-90D6-4144-8CEF-35D878E0285B}"/>
                </a:ext>
              </a:extLst>
            </p:cNvPr>
            <p:cNvSpPr txBox="1"/>
            <p:nvPr/>
          </p:nvSpPr>
          <p:spPr>
            <a:xfrm>
              <a:off x="6587081" y="5093328"/>
              <a:ext cx="212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RED, BLUE, GREEN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009702-BBCA-EC0B-609C-B67D21E9ABB5}"/>
              </a:ext>
            </a:extLst>
          </p:cNvPr>
          <p:cNvSpPr txBox="1"/>
          <p:nvPr/>
        </p:nvSpPr>
        <p:spPr>
          <a:xfrm>
            <a:off x="8084614" y="121788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upgr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DA99B-FF94-354A-0870-FE75542D31E1}"/>
              </a:ext>
            </a:extLst>
          </p:cNvPr>
          <p:cNvSpPr txBox="1"/>
          <p:nvPr/>
        </p:nvSpPr>
        <p:spPr>
          <a:xfrm>
            <a:off x="8084718" y="17671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ftex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D0A6-A1C6-E677-C5C8-B9BC1A4C3A6B}"/>
              </a:ext>
            </a:extLst>
          </p:cNvPr>
          <p:cNvSpPr txBox="1"/>
          <p:nvPr/>
        </p:nvSpPr>
        <p:spPr>
          <a:xfrm>
            <a:off x="8079056" y="23222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F1EDE-A8BD-4CD9-AAF9-8B863850768F}"/>
              </a:ext>
            </a:extLst>
          </p:cNvPr>
          <p:cNvSpPr txBox="1"/>
          <p:nvPr/>
        </p:nvSpPr>
        <p:spPr>
          <a:xfrm>
            <a:off x="8079055" y="39798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DC57E-CB6A-F077-15F6-8E94B9D07C4C}"/>
              </a:ext>
            </a:extLst>
          </p:cNvPr>
          <p:cNvSpPr txBox="1"/>
          <p:nvPr/>
        </p:nvSpPr>
        <p:spPr>
          <a:xfrm>
            <a:off x="8079055" y="452518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cdb23com</a:t>
            </a:r>
          </a:p>
        </p:txBody>
      </p:sp>
    </p:spTree>
    <p:extLst>
      <p:ext uri="{BB962C8B-B14F-4D97-AF65-F5344CB8AC3E}">
        <p14:creationId xmlns:p14="http://schemas.microsoft.com/office/powerpoint/2010/main" val="59122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92430"/>
              </p:ext>
            </p:extLst>
          </p:nvPr>
        </p:nvGraphicFramePr>
        <p:xfrm>
          <a:off x="599327" y="551845"/>
          <a:ext cx="6797671" cy="2849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9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1176507317"/>
                    </a:ext>
                  </a:extLst>
                </a:gridCol>
                <a:gridCol w="1027660">
                  <a:extLst>
                    <a:ext uri="{9D8B030D-6E8A-4147-A177-3AD203B41FA5}">
                      <a16:colId xmlns:a16="http://schemas.microsoft.com/office/drawing/2014/main" val="1862338645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2432632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76238570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666977421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479752106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352586597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1072358884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945043223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4091370161"/>
                    </a:ext>
                  </a:extLst>
                </a:gridCol>
              </a:tblGrid>
              <a:tr h="292854">
                <a:tc gridSpan="11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Labs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827906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3</a:t>
                      </a:r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8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0A90-7449-6A0F-0BD7-AFE5D046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3193"/>
            <a:ext cx="7772400" cy="53516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855626" y="445957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8052" y="445957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365292" y="4572000"/>
            <a:ext cx="3412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09799" y="56238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40969" y="562880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65292" y="5864298"/>
            <a:ext cx="2775677" cy="4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033ADD0-42E6-7C25-77CA-9904C64FE709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1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B6E60-F955-9B0A-B7B1-C8A7DD78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5793"/>
            <a:ext cx="7772400" cy="554641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900076" y="450402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1702" y="451672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409742" y="4616450"/>
            <a:ext cx="3361960" cy="12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41549" y="57254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21919" y="572405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97042" y="5964544"/>
            <a:ext cx="2724877" cy="1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3BC87-9EFE-8431-DF6C-4ABF455C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9"/>
          <a:stretch/>
        </p:blipFill>
        <p:spPr>
          <a:xfrm>
            <a:off x="5458922" y="1397210"/>
            <a:ext cx="4038600" cy="4218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44CCA3-89B0-41AD-EFD4-DD345E9DF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0"/>
          <a:stretch/>
        </p:blipFill>
        <p:spPr>
          <a:xfrm>
            <a:off x="2209800" y="1319761"/>
            <a:ext cx="3199150" cy="42184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087973" y="2408690"/>
            <a:ext cx="389745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4976735" y="2406462"/>
            <a:ext cx="324786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C753D7-7B7D-0289-0CB1-84B16F8EFBA6}"/>
              </a:ext>
            </a:extLst>
          </p:cNvPr>
          <p:cNvSpPr/>
          <p:nvPr/>
        </p:nvSpPr>
        <p:spPr>
          <a:xfrm>
            <a:off x="633146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65CE89-6229-6ABD-6440-CC81529D2542}"/>
              </a:ext>
            </a:extLst>
          </p:cNvPr>
          <p:cNvSpPr/>
          <p:nvPr/>
        </p:nvSpPr>
        <p:spPr>
          <a:xfrm>
            <a:off x="817650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F8F97-7755-BEDD-99E8-F1450B05A0BC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7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EEED1-6FAA-4C32-9C20-0A8494A0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08368"/>
            <a:ext cx="7772400" cy="244126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320217" y="2467536"/>
            <a:ext cx="483433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5643485" y="2467536"/>
            <a:ext cx="389745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4D71D-476B-2FAF-B73E-9576D2439029}"/>
              </a:ext>
            </a:extLst>
          </p:cNvPr>
          <p:cNvSpPr/>
          <p:nvPr/>
        </p:nvSpPr>
        <p:spPr>
          <a:xfrm>
            <a:off x="7203293" y="2467536"/>
            <a:ext cx="483433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E7C093-5D65-B7A3-314D-B7CF32662B7D}"/>
              </a:ext>
            </a:extLst>
          </p:cNvPr>
          <p:cNvSpPr/>
          <p:nvPr/>
        </p:nvSpPr>
        <p:spPr>
          <a:xfrm>
            <a:off x="9526561" y="2467536"/>
            <a:ext cx="389745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245C9-6C8B-E7FF-AD35-AB67ED59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31800"/>
            <a:ext cx="7658100" cy="5994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77583" y="2137143"/>
            <a:ext cx="5399124" cy="627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6950" y="5989676"/>
            <a:ext cx="5590510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80229-2C5A-94A4-81E7-ED3A35571F99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6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713390-A892-CA5F-D70E-729753A5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9415"/>
            <a:ext cx="7772400" cy="495917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64883" y="2194293"/>
            <a:ext cx="5348767" cy="4473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4883" y="5005426"/>
            <a:ext cx="3920017" cy="252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8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20267-E5F6-CB3A-D7BD-43530AEE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1495"/>
            <a:ext cx="7772400" cy="47150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341379" y="4883889"/>
            <a:ext cx="7472472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6A29F-6BFB-9D5D-4D0E-4E46EB2DB5CC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2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49111-C9B9-FAFB-22DD-3C6B21AB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10809"/>
            <a:ext cx="7772400" cy="24363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92350" y="2965450"/>
            <a:ext cx="5670550" cy="241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0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95</Words>
  <Application>Microsoft Macintosh PowerPoint</Application>
  <PresentationFormat>Widescreen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Consolas</vt:lpstr>
      <vt:lpstr>Oracle Sans Light</vt:lpstr>
      <vt:lpstr>Oracle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Overby Hansen</dc:creator>
  <cp:keywords/>
  <dc:description/>
  <cp:lastModifiedBy>Daniel Overby Hansen</cp:lastModifiedBy>
  <cp:revision>6</cp:revision>
  <dcterms:created xsi:type="dcterms:W3CDTF">2024-06-02T16:20:34Z</dcterms:created>
  <dcterms:modified xsi:type="dcterms:W3CDTF">2024-08-13T11:43:33Z</dcterms:modified>
  <cp:category/>
</cp:coreProperties>
</file>